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73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3DFD7-F7DA-4C01-9470-8826DC4DA25C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EE24CE-044F-422B-BE9C-A57A24B514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1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Consoles</a:t>
            </a:r>
            <a:r>
              <a:rPr lang="en-US" baseline="0" dirty="0" smtClean="0"/>
              <a:t> wont have room for a mini-fridge</a:t>
            </a:r>
          </a:p>
          <a:p>
            <a:r>
              <a:rPr lang="en-US" baseline="0" dirty="0" smtClean="0"/>
              <a:t>Can’t use wood covers for ACs, as it wont let them work properly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EE24CE-044F-422B-BE9C-A57A24B5144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Choose wall 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EE24CE-044F-422B-BE9C-A57A24B51444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EE24CE-044F-422B-BE9C-A57A24B51444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099A0-B11E-4F11-A100-E7A01AD90A35}" type="datetimeFigureOut">
              <a:rPr lang="en-US" smtClean="0"/>
              <a:pPr/>
              <a:t>11/24/17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7B9B4-B949-46F9-96D3-AE1A9E122D3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6" Type="http://schemas.openxmlformats.org/officeDocument/2006/relationships/image" Target="../media/image4.jpeg"/><Relationship Id="rId7" Type="http://schemas.openxmlformats.org/officeDocument/2006/relationships/image" Target="../media/image5.jpeg"/><Relationship Id="rId8" Type="http://schemas.openxmlformats.org/officeDocument/2006/relationships/image" Target="../media/image6.jpeg"/><Relationship Id="rId9" Type="http://schemas.openxmlformats.org/officeDocument/2006/relationships/image" Target="../media/image7.jpeg"/><Relationship Id="rId10" Type="http://schemas.openxmlformats.org/officeDocument/2006/relationships/image" Target="../media/image8.jpeg"/><Relationship Id="rId11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6" Type="http://schemas.openxmlformats.org/officeDocument/2006/relationships/image" Target="../media/image1.jpe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18.jpe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6" descr="big dipper arc brass floor lamp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380999" y="304800"/>
            <a:ext cx="1447800" cy="14478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Solarium</a:t>
            </a:r>
            <a:endParaRPr lang="en-US" dirty="0"/>
          </a:p>
        </p:txBody>
      </p:sp>
      <p:pic>
        <p:nvPicPr>
          <p:cNvPr id="13314" name="Picture 2" descr="Graphic Marble Inlay Coffee Table - White"/>
          <p:cNvPicPr>
            <a:picLocks noChangeAspect="1" noChangeArrowheads="1"/>
          </p:cNvPicPr>
          <p:nvPr/>
        </p:nvPicPr>
        <p:blipFill>
          <a:blip r:embed="rId4" cstate="print"/>
          <a:srcRect t="24138" b="17241"/>
          <a:stretch>
            <a:fillRect/>
          </a:stretch>
        </p:blipFill>
        <p:spPr bwMode="auto">
          <a:xfrm>
            <a:off x="5181600" y="3352800"/>
            <a:ext cx="2209800" cy="1295400"/>
          </a:xfrm>
          <a:prstGeom prst="rect">
            <a:avLst/>
          </a:prstGeom>
          <a:noFill/>
        </p:spPr>
      </p:pic>
      <p:pic>
        <p:nvPicPr>
          <p:cNvPr id="13316" name="Picture 4" descr="Hex Side Table – Antique Brass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143000" y="1752600"/>
            <a:ext cx="1371600" cy="1371600"/>
          </a:xfrm>
          <a:prstGeom prst="rect">
            <a:avLst/>
          </a:prstGeom>
          <a:noFill/>
        </p:spPr>
      </p:pic>
      <p:pic>
        <p:nvPicPr>
          <p:cNvPr id="13320" name="Picture 8" descr="Distressed Arabesque Wool Rug - Midnight"/>
          <p:cNvPicPr>
            <a:picLocks noChangeAspect="1" noChangeArrowheads="1"/>
          </p:cNvPicPr>
          <p:nvPr/>
        </p:nvPicPr>
        <p:blipFill>
          <a:blip r:embed="rId6" cstate="print"/>
          <a:srcRect r="13889"/>
          <a:stretch>
            <a:fillRect/>
          </a:stretch>
        </p:blipFill>
        <p:spPr bwMode="auto">
          <a:xfrm>
            <a:off x="2514600" y="4114800"/>
            <a:ext cx="2362200" cy="2743200"/>
          </a:xfrm>
          <a:prstGeom prst="rect">
            <a:avLst/>
          </a:prstGeom>
          <a:noFill/>
        </p:spPr>
      </p:pic>
      <p:pic>
        <p:nvPicPr>
          <p:cNvPr id="13324" name="Picture 12" descr="https://images.cb2.com/is/image/CB2/AvecChairBergamotSHF17_16x9?$web_zoom_furn_hero$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3276600"/>
            <a:ext cx="2844800" cy="1600200"/>
          </a:xfrm>
          <a:prstGeom prst="rect">
            <a:avLst/>
          </a:prstGeom>
          <a:noFill/>
        </p:spPr>
      </p:pic>
      <p:pic>
        <p:nvPicPr>
          <p:cNvPr id="13326" name="Picture 14" descr="https://images.cb2.com/is/image/CB2/choice_645zm/$web_swatch_custom_thumbnail$/171114044146/choice_645zm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0" y="4419600"/>
            <a:ext cx="762000" cy="762002"/>
          </a:xfrm>
          <a:prstGeom prst="rect">
            <a:avLst/>
          </a:prstGeom>
          <a:noFill/>
        </p:spPr>
      </p:pic>
      <p:pic>
        <p:nvPicPr>
          <p:cNvPr id="13328" name="Picture 16" descr="Mid-Century Show Wood Chair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934200" y="1066800"/>
            <a:ext cx="1828800" cy="1828800"/>
          </a:xfrm>
          <a:prstGeom prst="rect">
            <a:avLst/>
          </a:prstGeom>
          <a:noFill/>
        </p:spPr>
      </p:pic>
      <p:pic>
        <p:nvPicPr>
          <p:cNvPr id="13330" name="Picture 18" descr="65UW970H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533400" y="5486400"/>
            <a:ext cx="1966913" cy="1258824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5867400" y="54102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Console - TBD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76600" y="1295400"/>
            <a:ext cx="3505200" cy="19716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 smtClean="0"/>
              <a:t>Guest Bedroom</a:t>
            </a:r>
            <a:endParaRPr lang="en-US" dirty="0"/>
          </a:p>
        </p:txBody>
      </p:sp>
      <p:pic>
        <p:nvPicPr>
          <p:cNvPr id="3076" name="Picture 4" descr="Fillmore Square Upholstered Bed &amp; Headboard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2200" y="1143000"/>
            <a:ext cx="3733800" cy="3352390"/>
          </a:xfrm>
          <a:prstGeom prst="rect">
            <a:avLst/>
          </a:prstGeom>
          <a:noFill/>
        </p:spPr>
      </p:pic>
      <p:pic>
        <p:nvPicPr>
          <p:cNvPr id="3078" name="Picture 6" descr="Loren Chair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3400" y="3886200"/>
            <a:ext cx="2438400" cy="2438400"/>
          </a:xfrm>
          <a:prstGeom prst="rect">
            <a:avLst/>
          </a:prstGeom>
          <a:noFill/>
        </p:spPr>
      </p:pic>
      <p:pic>
        <p:nvPicPr>
          <p:cNvPr id="3080" name="Picture 8" descr="Cast Tripod Side Table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038600" y="5029200"/>
            <a:ext cx="1323975" cy="1323975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7543800" y="1524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Or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7467600" y="32004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Or</a:t>
            </a:r>
            <a:endParaRPr lang="en-US" sz="1200" dirty="0"/>
          </a:p>
        </p:txBody>
      </p:sp>
      <p:pic>
        <p:nvPicPr>
          <p:cNvPr id="12" name="Picture 6" descr="big dipper arc brass floor lamp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flipH="1">
            <a:off x="533400" y="990600"/>
            <a:ext cx="1447800" cy="1447800"/>
          </a:xfrm>
          <a:prstGeom prst="rect">
            <a:avLst/>
          </a:prstGeom>
          <a:noFill/>
        </p:spPr>
      </p:pic>
      <p:pic>
        <p:nvPicPr>
          <p:cNvPr id="13" name="Picture 12"/>
          <p:cNvPicPr/>
          <p:nvPr/>
        </p:nvPicPr>
        <p:blipFill>
          <a:blip r:embed="rId7" cstate="print"/>
          <a:srcRect l="24359" t="29459" r="24199" b="29659"/>
          <a:stretch>
            <a:fillRect/>
          </a:stretch>
        </p:blipFill>
        <p:spPr bwMode="auto">
          <a:xfrm>
            <a:off x="6629400" y="152400"/>
            <a:ext cx="25146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13"/>
          <p:cNvPicPr/>
          <p:nvPr/>
        </p:nvPicPr>
        <p:blipFill>
          <a:blip r:embed="rId8" cstate="print"/>
          <a:srcRect l="25160" t="31864" r="24680" b="32264"/>
          <a:stretch>
            <a:fillRect/>
          </a:stretch>
        </p:blipFill>
        <p:spPr bwMode="auto">
          <a:xfrm>
            <a:off x="6629400" y="1828800"/>
            <a:ext cx="2438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14"/>
          <p:cNvPicPr/>
          <p:nvPr/>
        </p:nvPicPr>
        <p:blipFill>
          <a:blip r:embed="rId9" cstate="print"/>
          <a:srcRect l="25481" t="36072" r="36378" b="30661"/>
          <a:stretch>
            <a:fillRect/>
          </a:stretch>
        </p:blipFill>
        <p:spPr bwMode="auto">
          <a:xfrm>
            <a:off x="6577013" y="3429000"/>
            <a:ext cx="2566987" cy="17462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TextBox 15"/>
          <p:cNvSpPr txBox="1"/>
          <p:nvPr/>
        </p:nvSpPr>
        <p:spPr>
          <a:xfrm>
            <a:off x="7543800" y="51816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Or</a:t>
            </a:r>
            <a:endParaRPr lang="en-US" sz="1200" dirty="0"/>
          </a:p>
        </p:txBody>
      </p:sp>
      <p:pic>
        <p:nvPicPr>
          <p:cNvPr id="17" name="Picture 16"/>
          <p:cNvPicPr/>
          <p:nvPr/>
        </p:nvPicPr>
        <p:blipFill>
          <a:blip r:embed="rId10" cstate="print"/>
          <a:srcRect l="12500" t="50694" r="46667" b="14410"/>
          <a:stretch>
            <a:fillRect/>
          </a:stretch>
        </p:blipFill>
        <p:spPr bwMode="auto">
          <a:xfrm>
            <a:off x="6781800" y="5486400"/>
            <a:ext cx="19812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Living room / Dining Room</a:t>
            </a:r>
            <a:endParaRPr lang="en-US" dirty="0"/>
          </a:p>
        </p:txBody>
      </p:sp>
      <p:pic>
        <p:nvPicPr>
          <p:cNvPr id="2050" name="Picture 2" descr="Hammered Brass Raw Edge Bowl - Wid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4191000"/>
            <a:ext cx="1904820" cy="1857932"/>
          </a:xfrm>
          <a:prstGeom prst="rect">
            <a:avLst/>
          </a:prstGeom>
          <a:noFill/>
        </p:spPr>
      </p:pic>
      <p:pic>
        <p:nvPicPr>
          <p:cNvPr id="2052" name="Picture 4" descr="https://images.crateandbarrel.com/is/image/Crate/TaylorHurricaneLgXmasSHS18/&amp;$web_product_hero$&amp;wid=625&amp;hei=625/171018142346/taylor-large-glass-hurricane-candle-holder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81200" y="1524000"/>
            <a:ext cx="1990725" cy="1990725"/>
          </a:xfrm>
          <a:prstGeom prst="rect">
            <a:avLst/>
          </a:prstGeom>
          <a:noFill/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5" cstate="print"/>
          <a:srcRect l="52894" t="47772" r="28125" b="29687"/>
          <a:stretch>
            <a:fillRect/>
          </a:stretch>
        </p:blipFill>
        <p:spPr bwMode="auto">
          <a:xfrm rot="5400000">
            <a:off x="5676900" y="3390900"/>
            <a:ext cx="1523999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7315200" y="4191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Frame</a:t>
            </a:r>
            <a:endParaRPr lang="en-US" sz="1200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6" cstate="print"/>
          <a:srcRect l="33125" t="35156" r="27500" b="35938"/>
          <a:stretch>
            <a:fillRect/>
          </a:stretch>
        </p:blipFill>
        <p:spPr bwMode="auto">
          <a:xfrm>
            <a:off x="6019800" y="5334000"/>
            <a:ext cx="2362200" cy="1387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6858000" y="5105400"/>
            <a:ext cx="1371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48” Wide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 Bedroom</a:t>
            </a:r>
            <a:endParaRPr lang="en-US" dirty="0"/>
          </a:p>
        </p:txBody>
      </p:sp>
      <p:pic>
        <p:nvPicPr>
          <p:cNvPr id="4" name="Picture 6" descr="big dipper arc brass floor la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1066800" y="1905000"/>
            <a:ext cx="1447800" cy="1447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49</Words>
  <Application>Microsoft Macintosh PowerPoint</Application>
  <PresentationFormat>On-screen Show (4:3)</PresentationFormat>
  <Paragraphs>16</Paragraphs>
  <Slides>4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Solarium</vt:lpstr>
      <vt:lpstr>Guest Bedroom</vt:lpstr>
      <vt:lpstr>Living room / Dining Room</vt:lpstr>
      <vt:lpstr>Master Bedroom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Solarium</dc:title>
  <dc:creator>dcerquera</dc:creator>
  <cp:lastModifiedBy>Diana</cp:lastModifiedBy>
  <cp:revision>47</cp:revision>
  <dcterms:created xsi:type="dcterms:W3CDTF">2017-11-14T21:21:51Z</dcterms:created>
  <dcterms:modified xsi:type="dcterms:W3CDTF">2017-11-24T16:37:40Z</dcterms:modified>
</cp:coreProperties>
</file>

<file path=docProps/thumbnail.jpeg>
</file>